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Accessibility Chatbot for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Senior Design Project – COMP 4710</a:t>
            </a:r>
          </a:p>
          <a:p>
            <a:r>
              <a:t>Auburn University</a:t>
            </a:r>
          </a:p>
          <a:p>
            <a:r>
              <a:t>Focus: Automated document accessibility remediation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Memoranda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Team setup and sponsor meetings</a:t>
            </a:r>
          </a:p>
          <a:p>
            <a:r>
              <a:t>Created GitHub repository</a:t>
            </a:r>
          </a:p>
          <a:p>
            <a:r>
              <a:t>Developed backend starter code</a:t>
            </a:r>
          </a:p>
          <a:p>
            <a:r>
              <a:t>Worked on architectural spike</a:t>
            </a:r>
          </a:p>
          <a:p>
            <a:r>
              <a:t>Prepared demo presentation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Demonstrate system to sponsor</a:t>
            </a:r>
          </a:p>
          <a:p>
            <a:r>
              <a:t>Gather feedback</a:t>
            </a:r>
          </a:p>
          <a:p>
            <a:r>
              <a:t>Improve Word and PowerPoint support</a:t>
            </a:r>
          </a:p>
          <a:p>
            <a:r>
              <a:t>Expand remediation capabilities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WCAG 2.1 Guidelines</a:t>
            </a:r>
          </a:p>
          <a:p>
            <a:r>
              <a:t>Adobe PDF Accessibility API</a:t>
            </a:r>
          </a:p>
          <a:p>
            <a:r>
              <a:t>Microsoft Accessible Templates</a:t>
            </a:r>
          </a:p>
          <a:p>
            <a:r>
              <a:t>ADA Web Accessibility Resources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Auburn must meet WCAG 2.1 Level AA standards</a:t>
            </a:r>
          </a:p>
          <a:p>
            <a:r>
              <a:t>Federal accessibility compliance deadline: April 24, 2026</a:t>
            </a:r>
          </a:p>
          <a:p>
            <a:r>
              <a:t>Need for accessible course materials for all students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Sponsor’s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Build an AI system to help Auburn members create accessible documents</a:t>
            </a:r>
          </a:p>
          <a:p>
            <a:r>
              <a:t>Support Word, PowerPoint, and PDF files</a:t>
            </a:r>
          </a:p>
          <a:p>
            <a:r>
              <a:t>Return accessibility issues and/or corrected versions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Metaphor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Upload → Analyze → Fix → Return</a:t>
            </a:r>
          </a:p>
          <a:p>
            <a:r>
              <a:t>System identifies and remediates accessibility issues automatically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Cycle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Design document upload and processing system</a:t>
            </a:r>
          </a:p>
          <a:p>
            <a:r>
              <a:t>Detect accessibility issues</a:t>
            </a:r>
          </a:p>
          <a:p>
            <a:r>
              <a:t>Begin backend services for remediation</a:t>
            </a:r>
          </a:p>
          <a:p>
            <a:r>
              <a:t>Display results clearly to users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Design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Frontend handles upload and results display</a:t>
            </a:r>
          </a:p>
          <a:p>
            <a:r>
              <a:t>Backend performs all processing securely</a:t>
            </a:r>
          </a:p>
          <a:p>
            <a:r>
              <a:t>Adobe API used for PDFs</a:t>
            </a:r>
          </a:p>
          <a:p>
            <a:r>
              <a:t>Python-based checks for Word and PowerPoint</a:t>
            </a:r>
          </a:p>
          <a:p>
            <a:r>
              <a:t>Results returned with report + corrected file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User Stories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Upload documents</a:t>
            </a:r>
          </a:p>
          <a:p>
            <a:r>
              <a:t>Backend accessibility processing</a:t>
            </a:r>
          </a:p>
          <a:p>
            <a:r>
              <a:t>Display results</a:t>
            </a:r>
          </a:p>
          <a:p>
            <a:r>
              <a:t>Alternative text generation</a:t>
            </a:r>
          </a:p>
          <a:p>
            <a:r>
              <a:t>Accessible headings &amp; navigation (PowerPoint)</a:t>
            </a:r>
          </a:p>
          <a:p>
            <a:r>
              <a:t>Error handling and performance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PowerPoint Accessibility Feature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Analyze slide titles and structure</a:t>
            </a:r>
          </a:p>
          <a:p>
            <a:r>
              <a:t>Detect missing or duplicate slide titles</a:t>
            </a:r>
          </a:p>
          <a:p>
            <a:r>
              <a:t>Check reading order of objects</a:t>
            </a:r>
          </a:p>
          <a:p>
            <a:r>
              <a:t>Flag visual headings not in title placeholders</a:t>
            </a:r>
          </a:p>
          <a:p>
            <a:r>
              <a:t>Auto-fix structure when safe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Frontend UI</a:t>
            </a:r>
          </a:p>
          <a:p>
            <a:r>
              <a:t>Backend processing services</a:t>
            </a:r>
          </a:p>
          <a:p>
            <a:r>
              <a:t>Accessibility reporting service</a:t>
            </a:r>
          </a:p>
          <a:p>
            <a:r>
              <a:t>Adobe PDF Accessibility API</a:t>
            </a:r>
          </a:p>
          <a:p>
            <a:r>
              <a:t>AI services for alt text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